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custDataLst>
    <p:tags r:id="rId4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198CB-2675-41FA-9843-B0F8C556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A0BB34-3166-46A0-8BC6-261C75598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40E352-EEF6-4629-86DB-20877204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BFD0-96BD-471B-B737-37FC4430D8B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D5D651-6C6C-4174-B394-955407EF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00B39A-C9AC-4F98-AAAD-15D395CB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B769-7216-4606-8C9D-72945D146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36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71306-BB60-448F-8BE2-A95D9E04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F2AA00-B72A-4085-94F3-35E3D5FD7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124310-12D2-45F3-B37F-91EA1655D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BFD0-96BD-471B-B737-37FC4430D8B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282C43-E385-49F9-9CD8-6C95695EF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4811A0-9A54-428E-9AF2-46AB79FB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B769-7216-4606-8C9D-72945D146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89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DDB62A-FD58-4712-9743-0E69DCB87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BBB8CD-B134-4088-A1CF-1756E7E91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123088-5075-4498-A055-1FD931339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BFD0-96BD-471B-B737-37FC4430D8B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AC9F68-4D94-4619-9A9C-C4EBF9FA0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8177DD-2DAC-43F4-B5E7-B24A2785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B769-7216-4606-8C9D-72945D146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68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A759C-707F-4421-804F-240BE469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BCD5A2-77A9-4458-A16F-F61117BD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CD3489-319D-46E4-AE31-0DD42B33B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BFD0-96BD-471B-B737-37FC4430D8B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B80575-6A4E-4E8A-B027-E5166A22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D9DBE7-4A17-492F-BA99-B6E1EA1A1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B769-7216-4606-8C9D-72945D146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4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C8CB60-64C8-479B-B9FB-6F100428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221FFA-47C2-482B-A767-B5271B766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903F4A-7290-4DE3-B774-78FF3DF3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BFD0-96BD-471B-B737-37FC4430D8B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68A150-C178-4A04-87EE-3DC992C24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60944A-5C14-4B44-BEFC-8A50402D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B769-7216-4606-8C9D-72945D146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06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532B3-8722-461F-855F-D5BAB652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48D89A-6A96-4816-9684-E3F52830E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CFDB83-E4E6-416D-8602-AB80D7E88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E4AEA5-CDB3-485B-A118-89D239B3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BFD0-96BD-471B-B737-37FC4430D8B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2B8687-146C-428B-9CCD-F5465B9EC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C2C7B0-283E-40E9-9A72-A94D47CD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B769-7216-4606-8C9D-72945D146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95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87A93-DBBA-41C5-BFF5-D96B0E380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FF46B7-A7FE-4A3E-A564-B1EC8717E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AB4A45-6B16-499D-8205-C6A2EE5DA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152F7DF-FAA0-475F-A4F5-6FC0F1095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B59ED4-7CB8-4CCE-ADAD-B9DD3B983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73F65AC-3702-413B-A1BD-542E3987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BFD0-96BD-471B-B737-37FC4430D8B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ECAE77-5615-4064-A3D5-3CA01F10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1F502A-7536-405C-9692-849C2CC8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B769-7216-4606-8C9D-72945D146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16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5CA47-42F3-42F6-A7E8-8B75DFFE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827E3E0-3940-4F00-8F36-182153B4D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BFD0-96BD-471B-B737-37FC4430D8B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D09D14-4AA4-4DF5-86F2-69DB0509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413CBB-60CB-4EEE-8FB2-E351388E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B769-7216-4606-8C9D-72945D146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29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DA1A7B-862F-4DE1-B2D4-31E8B3C0C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BFD0-96BD-471B-B737-37FC4430D8B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9FEE4D9-8447-476C-A980-5312EDEB6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1F6EA1-FC6D-4B29-AC07-70FCA91C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B769-7216-4606-8C9D-72945D146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70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C0E70D-21EE-495C-BF14-089A60EA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99273D-3C12-4D4C-9873-4EBB1DE28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3FFA12-8530-499C-A10D-9A85A4E6B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CBCD79-EF05-4BD1-A5C9-831B552B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BFD0-96BD-471B-B737-37FC4430D8B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DFA84B-328C-41A8-9678-6AC46A91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39E4E1-6E6F-4CC6-A239-4E4D250A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B769-7216-4606-8C9D-72945D146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97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C2A07-FB33-4485-964F-FC7ECD26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F4750-7BE6-47E8-906C-68C64E11B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6BA71D-2802-41B1-8B59-6F49DBE86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37F060-607E-4360-8275-E5F0F45A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BFD0-96BD-471B-B737-37FC4430D8B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9C8C45-9466-4598-921F-FF494C23D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A761E7-2EE1-4FFB-9A23-27EC413A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B769-7216-4606-8C9D-72945D146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36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DB0293-52FF-42B8-824C-580454F7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4F10A3-3CF5-40DA-ABEF-0CE8A46D8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25A890-620B-4D80-A82D-28BAADD66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0BFD0-96BD-471B-B737-37FC4430D8BC}" type="datetimeFigureOut">
              <a:rPr lang="es-ES" smtClean="0"/>
              <a:t>22/04/2021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99FC19-09E7-4801-B8B8-09F8730D9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0722FF-B4C5-4B67-963C-D627C0603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AB769-7216-4606-8C9D-72945D146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89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B772C17-DFB5-4E94-BB47-62FDC5FF34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03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D869949-C52F-4FC0-96C9-DF226005FEFB}"/>
              </a:ext>
            </a:extLst>
          </p:cNvPr>
          <p:cNvSpPr/>
          <p:nvPr/>
        </p:nvSpPr>
        <p:spPr>
          <a:xfrm>
            <a:off x="5992837" y="2664379"/>
            <a:ext cx="5964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2400" b="1" dirty="0">
                <a:ea typeface="Times New Roman" panose="02020603050405020304" pitchFamily="18" charset="0"/>
              </a:rPr>
              <a:t>Premiada: </a:t>
            </a:r>
            <a:r>
              <a:rPr lang="es-ES" sz="2400" dirty="0">
                <a:ea typeface="Times New Roman" panose="02020603050405020304" pitchFamily="18" charset="0"/>
              </a:rPr>
              <a:t>María Alfonso García (PAS)</a:t>
            </a:r>
          </a:p>
          <a:p>
            <a:pPr fontAlgn="base"/>
            <a:r>
              <a:rPr lang="es-ES" sz="2400" b="1" dirty="0">
                <a:ea typeface="Times New Roman" panose="02020603050405020304" pitchFamily="18" charset="0"/>
              </a:rPr>
              <a:t>Título: </a:t>
            </a:r>
            <a:r>
              <a:rPr lang="es-ES" sz="2400" dirty="0">
                <a:ea typeface="Times New Roman" panose="02020603050405020304" pitchFamily="18" charset="0"/>
              </a:rPr>
              <a:t>Simetrías de un confinamiento  </a:t>
            </a:r>
          </a:p>
          <a:p>
            <a:pPr fontAlgn="base"/>
            <a:r>
              <a:rPr lang="es-ES" sz="2400" b="1" dirty="0">
                <a:ea typeface="Times New Roman" panose="02020603050405020304" pitchFamily="18" charset="0"/>
              </a:rPr>
              <a:t>Lectura inspiradora: </a:t>
            </a:r>
            <a:r>
              <a:rPr lang="es-ES" sz="2400" dirty="0">
                <a:ea typeface="Times New Roman" panose="02020603050405020304" pitchFamily="18" charset="0"/>
              </a:rPr>
              <a:t>El río y la laguna </a:t>
            </a:r>
          </a:p>
        </p:txBody>
      </p:sp>
    </p:spTree>
    <p:extLst>
      <p:ext uri="{BB962C8B-B14F-4D97-AF65-F5344CB8AC3E}">
        <p14:creationId xmlns:p14="http://schemas.microsoft.com/office/powerpoint/2010/main" val="409979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EAFB55-4027-4706-97D0-6C23783F01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8" y="691444"/>
            <a:ext cx="7743279" cy="5475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0D374A9-B9FE-481B-B19E-4153F13652AD}"/>
              </a:ext>
            </a:extLst>
          </p:cNvPr>
          <p:cNvSpPr/>
          <p:nvPr/>
        </p:nvSpPr>
        <p:spPr>
          <a:xfrm>
            <a:off x="8115844" y="2644169"/>
            <a:ext cx="4076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1600" b="1" dirty="0">
                <a:ea typeface="Times New Roman" panose="02020603050405020304" pitchFamily="18" charset="0"/>
              </a:rPr>
              <a:t>Accésit : </a:t>
            </a:r>
            <a:r>
              <a:rPr lang="es-ES" sz="1600" dirty="0">
                <a:ea typeface="Times New Roman" panose="02020603050405020304" pitchFamily="18" charset="0"/>
              </a:rPr>
              <a:t>Lucía Menéndez Barreiro </a:t>
            </a:r>
          </a:p>
          <a:p>
            <a:pPr fontAlgn="base"/>
            <a:r>
              <a:rPr lang="es-ES" sz="1600" dirty="0">
                <a:ea typeface="Times New Roman" panose="02020603050405020304" pitchFamily="18" charset="0"/>
              </a:rPr>
              <a:t> (Alumna del Master en Ciencia y Tecnología Química Especialidad Química Analítica)</a:t>
            </a:r>
          </a:p>
          <a:p>
            <a:pPr fontAlgn="base"/>
            <a:r>
              <a:rPr lang="es-ES" sz="1600" b="1" dirty="0">
                <a:ea typeface="Times New Roman" panose="02020603050405020304" pitchFamily="18" charset="0"/>
              </a:rPr>
              <a:t>Título: </a:t>
            </a:r>
            <a:r>
              <a:rPr lang="es-ES" sz="1600" dirty="0">
                <a:ea typeface="Times New Roman" panose="02020603050405020304" pitchFamily="18" charset="0"/>
              </a:rPr>
              <a:t>Amistad en tiempos de desconexión </a:t>
            </a:r>
          </a:p>
          <a:p>
            <a:pPr fontAlgn="base"/>
            <a:r>
              <a:rPr lang="es-ES" sz="1600" b="1" dirty="0">
                <a:ea typeface="Times New Roman" panose="02020603050405020304" pitchFamily="18" charset="0"/>
              </a:rPr>
              <a:t>Lectura inspiradora: </a:t>
            </a:r>
            <a:r>
              <a:rPr lang="es-ES" sz="1600" dirty="0">
                <a:ea typeface="Times New Roman" panose="02020603050405020304" pitchFamily="18" charset="0"/>
              </a:rPr>
              <a:t>"El bosque animado" Wenceslao Fernández Flórez </a:t>
            </a:r>
          </a:p>
        </p:txBody>
      </p:sp>
    </p:spTree>
    <p:extLst>
      <p:ext uri="{BB962C8B-B14F-4D97-AF65-F5344CB8AC3E}">
        <p14:creationId xmlns:p14="http://schemas.microsoft.com/office/powerpoint/2010/main" val="10270731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10&quot;&gt;&lt;property id=&quot;20148&quot; value=&quot;5&quot;/&gt;&lt;property id=&quot;20300&quot; value=&quot;Diapositiva 2&quot;/&gt;&lt;property id=&quot;20307&quot; value=&quot;256&quot;/&gt;&lt;/object&gt;&lt;object type=&quot;3&quot; unique_id=&quot;10011&quot;&gt;&lt;property id=&quot;20148&quot; value=&quot;5&quot;/&gt;&lt;property id=&quot;20300&quot; value=&quot;Diapositiva 1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59</Words>
  <Application>Microsoft Office PowerPoint</Application>
  <PresentationFormat>Panorámica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GUTIERREZ GUERRAS</dc:creator>
  <cp:lastModifiedBy>RAFAEL GUTIERREZ GUERRAS</cp:lastModifiedBy>
  <cp:revision>5</cp:revision>
  <dcterms:created xsi:type="dcterms:W3CDTF">2021-04-22T12:56:43Z</dcterms:created>
  <dcterms:modified xsi:type="dcterms:W3CDTF">2021-04-22T13:07:24Z</dcterms:modified>
</cp:coreProperties>
</file>